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4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0FA9BEA-8E69-4CFD-B07E-D4EF901840FC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OFFICIAL - SENSITIVE: Operational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F3FE81-D3BB-4897-B34A-DD191AFCE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B6CD-87D1-4785-9EF8-BDB3435FE188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4F82FF-15C3-4047-B590-7F7EA68001BE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7650BF-E451-422E-AFDD-EDA1EEE53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5E83-C9C1-41F7-9954-2FAA270EE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9978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A6203-39A4-4DA5-B22D-776387EE06D1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E6637-F2BA-4036-A2D3-60B560375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130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8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1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6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30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89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6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8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1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13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9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0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0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2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6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2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0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E6637-F2BA-4036-A2D3-60B560375D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2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AE7-D535-4818-B41B-CE1441D4A6DB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1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FE26-6481-42C8-934B-221C10C9E505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36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86F4-5964-420C-AE77-A49673AC2E6C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2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D52-A683-4415-A37B-BF61A3B7BE17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94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990A-D5EA-49E1-9B44-E1101A4A98AC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0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89CC-B7A9-480A-8F32-12A1C0C1F48C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2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34AB-B8C8-4A18-9B91-BB5AF6E3A599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9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DA48-175B-4318-9B73-DC8A5FA47771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F01E-A07B-45EA-BE4D-CDC21849A1A6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B584-2738-401D-9778-6E902EFF63CE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8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9EEA-CB79-4AAC-8E6B-62B4960E1B42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OFFICIAL - SENSITIVE: Operational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9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E799-832A-4EA1-84DC-9207E1FFDDA0}" type="datetime1">
              <a:rPr lang="en-GB" smtClean="0"/>
              <a:t>23/09/2021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OFFICIAL - SENSITIVE: Operational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1D25-B7F6-4CDD-A742-2EC9DBB148B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l="425" r="1969"/>
          <a:stretch/>
        </p:blipFill>
        <p:spPr>
          <a:xfrm>
            <a:off x="880" y="-1"/>
            <a:ext cx="1526957" cy="990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94023" y="0"/>
            <a:ext cx="10601788" cy="990000"/>
          </a:xfrm>
          <a:prstGeom prst="rect">
            <a:avLst/>
          </a:prstGeom>
          <a:solidFill>
            <a:srgbClr val="C1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37029" y="5932843"/>
            <a:ext cx="2388869" cy="8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://www.getreadyglasgow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hyperlink" Target="http://www.getreadyglasgow.com/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341" y="131899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900" b="1" dirty="0">
                <a:latin typeface="Arial" panose="020B0604020202020204" pitchFamily="34" charset="0"/>
                <a:cs typeface="Arial" panose="020B0604020202020204" pitchFamily="34" charset="0"/>
              </a:rPr>
              <a:t>COP26 Maps </a:t>
            </a:r>
          </a:p>
          <a:p>
            <a:pPr marL="0" indent="0" algn="ctr">
              <a:buNone/>
            </a:pPr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Impact of closures around main conference site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regularly check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www.getreadyglasgow.com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0363" y="6245139"/>
            <a:ext cx="496330" cy="365125"/>
          </a:xfrm>
        </p:spPr>
        <p:txBody>
          <a:bodyPr/>
          <a:lstStyle/>
          <a:p>
            <a:fld id="{83DD1D25-B7F6-4CDD-A742-2EC9DBB148BE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1425A4-6B91-4A51-B670-D5F5F30828A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</p:spTree>
    <p:extLst>
      <p:ext uri="{BB962C8B-B14F-4D97-AF65-F5344CB8AC3E}">
        <p14:creationId xmlns:p14="http://schemas.microsoft.com/office/powerpoint/2010/main" val="413804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AE3FE-5222-40B7-B614-16C4F7B0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52E64BD-016B-46D2-A1AD-69014389E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88FB79-3804-4040-90B1-C014AB7E94A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7C9889-7C9E-4392-8C25-229B4F9E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7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7D05B-1C9B-40C9-BD69-AEF27AC4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70D2C0F-A452-45EC-B1EC-3B8F397ED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112959-AAC0-4B19-90C2-83E39658D9D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384797-FA69-4381-A8E2-21B3CB32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14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4FD63-28EB-44FC-AA05-586935A5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62CBD9A-87BA-4A0E-9CC3-45401DCB0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794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6B4BBC-184E-4C8C-9C3E-AB6CD956B06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036489-497E-4C4B-8946-1A8020A0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1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2FE1-02AD-45F2-98E2-A1CE4D11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E6F4152-4F3F-4B21-BA86-7A15033AF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690492-EB40-4892-9D88-F83509E5FA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0DCBC4-4D5F-4865-9BA2-BECC4095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89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218FD-0B86-4356-991F-48D2FF89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EEEF940-12DB-4C15-93C5-549194CF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6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CAF438-8480-4510-81AA-858D69E4EF2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E4D199-52EC-48B4-99EB-065A9F34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14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DFBE6B-E9E8-4365-8F7B-B7FE66E4C1B0}"/>
              </a:ext>
            </a:extLst>
          </p:cNvPr>
          <p:cNvSpPr/>
          <p:nvPr/>
        </p:nvSpPr>
        <p:spPr>
          <a:xfrm>
            <a:off x="4719790" y="3244334"/>
            <a:ext cx="275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www.getreadyglasgow.com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F97E3-541A-477C-AFEF-E20E18D1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159E432-0914-4DB2-B2E7-B53AFF52E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794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E638E7-FB65-46D0-ABA5-88970907B80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68C975-23FF-489B-A459-DF4C8EEB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AC75B-A46E-4E32-854D-188EB9F1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63D0E28-4552-4BF5-95B3-4ED63FFAF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38CFB2-D7C8-4D77-87CA-C96D0541C65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43EF98-0E49-4314-95D1-3E8231A5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57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20F0-61A7-4ABC-B21E-8FC1F7B6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25A8669-8EFE-42CE-B704-49C4B4DB9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8F429-1515-4F4F-B3D6-4235E8B5F72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5A5B75-E8CB-4F6F-97A1-9FCF8C9C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70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DDFC0-271B-413F-B42A-001BFF66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3A36284-638A-470E-9BD6-DF33CC770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679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1E80F7-9E22-4A28-8785-5E6E908A0B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D03F17-6335-4AF2-8AB8-F0F52B10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0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E8E0A1-10B2-4474-8A3F-6EC8530D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646638-570C-4DF2-9D5A-B84F8A248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94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2126C4-1595-4B9E-B05E-319FD304F3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</p:spTree>
    <p:extLst>
      <p:ext uri="{BB962C8B-B14F-4D97-AF65-F5344CB8AC3E}">
        <p14:creationId xmlns:p14="http://schemas.microsoft.com/office/powerpoint/2010/main" val="380424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999F0-5026-468A-B5B2-1A58A56E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FFEE900-F303-4FC6-8189-408112511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AE8D5F-17D4-4180-A6F8-89518680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4A0B51FE-F87B-4E04-82B3-A2E6C326BC6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</p:spTree>
    <p:extLst>
      <p:ext uri="{BB962C8B-B14F-4D97-AF65-F5344CB8AC3E}">
        <p14:creationId xmlns:p14="http://schemas.microsoft.com/office/powerpoint/2010/main" val="416320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F3C6E6-FE45-4742-B989-1267AC86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0F35D-37FB-41A2-896E-222046439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0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CF1CA78-4BBC-4383-AADA-2E9C9C4B813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</p:spTree>
    <p:extLst>
      <p:ext uri="{BB962C8B-B14F-4D97-AF65-F5344CB8AC3E}">
        <p14:creationId xmlns:p14="http://schemas.microsoft.com/office/powerpoint/2010/main" val="31479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7A8B0-9551-4FD7-8CA7-BB278325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3B9D38D-B552-4A28-8BFD-41C96882E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0D0C4B-7B5F-4791-8295-07C325B1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9482D77-20FD-46F1-970E-BC6FB03CDA7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</p:spTree>
    <p:extLst>
      <p:ext uri="{BB962C8B-B14F-4D97-AF65-F5344CB8AC3E}">
        <p14:creationId xmlns:p14="http://schemas.microsoft.com/office/powerpoint/2010/main" val="309918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DFAFC-9D68-4E32-94D0-5D7B07D3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918501B-5173-4F44-B7EF-D29F48E6C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72E630-366A-4CBC-8A91-0181C1FD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FC5132B-9AA9-4556-BEA7-BA53577B23E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</p:spTree>
    <p:extLst>
      <p:ext uri="{BB962C8B-B14F-4D97-AF65-F5344CB8AC3E}">
        <p14:creationId xmlns:p14="http://schemas.microsoft.com/office/powerpoint/2010/main" val="401633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46506-8AEF-48BF-9331-5E19AF01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353F37A-C91E-4D9D-BDD9-EE421D08C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83A3B2-7BC5-4C0D-8023-7969379CDA7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EF65A1-7365-42A8-B815-E0F2FC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13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FBD8A-183F-4853-BFAD-37477610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CE18D90-377D-4837-86E2-FBA6549AC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157DC2-C9B5-4F82-8D4B-0E7A61E2DA4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180B45-168C-4A04-AD9E-3AB6EA19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9F3CA-5061-42B1-A76A-D1691AAE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89E2878-99B7-4E60-ACEE-57CB009B4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6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845B43-9BC5-46D8-A679-7DB2E91CF5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/>
              <a:t>OFFICIAL - SENSITIVE: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7E3788-A350-4FE6-A4BD-3DFA8E75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1D25-B7F6-4CDD-A742-2EC9DBB148B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33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 - SENSITIVE: Operation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[Read-Only]" id="{E0343160-6EDB-4274-9B58-03C089A345A4}" vid="{C1E77283-B786-4683-A78F-A1598FF64F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08955827-aeb1-42de-b749-f604362c41c2" origin="userSelected">
  <element uid="d69a946b-a7de-4dda-87be-dc950cd6e227" value=""/>
  <element uid="d22a3d29-269d-4c73-af87-6602e02eeefb" value=""/>
  <element uid="6a4e5c3a-656a-4e9c-bd20-e36013bcf373" value=""/>
</sisl>
</file>

<file path=customXml/itemProps1.xml><?xml version="1.0" encoding="utf-8"?>
<ds:datastoreItem xmlns:ds="http://schemas.openxmlformats.org/officeDocument/2006/customXml" ds:itemID="{03DE920A-A73C-41CF-9B01-8C31D582014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320</Words>
  <Application>Microsoft Office PowerPoint</Application>
  <PresentationFormat>Widescreen</PresentationFormat>
  <Paragraphs>96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Blair, Steven (SW)</dc:creator>
  <cp:keywords>[OFFICIAL - SENSITIVE/Operational]</cp:keywords>
  <cp:lastModifiedBy>Gillan, Elizabeth</cp:lastModifiedBy>
  <cp:revision>5</cp:revision>
  <dcterms:created xsi:type="dcterms:W3CDTF">2021-09-14T09:59:54Z</dcterms:created>
  <dcterms:modified xsi:type="dcterms:W3CDTF">2021-09-23T15:39:07Z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c2237228-00a1-4f0d-b9c7-ca18e25e03aa</vt:lpwstr>
  </property>
  <property fmtid="{D5CDD505-2E9C-101B-9397-08002B2CF9AE}" pid="3" name="bjSaver">
    <vt:lpwstr>KumS6n2/P4mnFD+S3IzGis63u2bayzQd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policy="08955827-aeb1-42de-b749-f604362c41c2" origin="userSelected" xmlns="http://www.boldonj</vt:lpwstr>
  </property>
  <property fmtid="{D5CDD505-2E9C-101B-9397-08002B2CF9AE}" pid="5" name="bjDocumentLabelXML-0">
    <vt:lpwstr>ames.com/2008/01/sie/internal/label"&gt;&lt;element uid="d69a946b-a7de-4dda-87be-dc950cd6e227" value="" /&gt;&lt;element uid="d22a3d29-269d-4c73-af87-6602e02eeefb" value="" /&gt;&lt;element uid="6a4e5c3a-656a-4e9c-bd20-e36013bcf373" value="" /&gt;&lt;/sisl&gt;</vt:lpwstr>
  </property>
  <property fmtid="{D5CDD505-2E9C-101B-9397-08002B2CF9AE}" pid="6" name="bjDocumentSecurityLabel">
    <vt:lpwstr>OFFICIAL - SENSITIVE: Operational</vt:lpwstr>
  </property>
  <property fmtid="{D5CDD505-2E9C-101B-9397-08002B2CF9AE}" pid="7" name="gcc-meta-protectivemarking">
    <vt:lpwstr>[OFFICIAL - SENSITIVE/Operational]</vt:lpwstr>
  </property>
</Properties>
</file>